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12EA4"/>
    <a:srgbClr val="322EA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7" autoAdjust="0"/>
    <p:restoredTop sz="94648" autoAdjust="0"/>
  </p:normalViewPr>
  <p:slideViewPr>
    <p:cSldViewPr>
      <p:cViewPr>
        <p:scale>
          <a:sx n="100" d="100"/>
          <a:sy n="100" d="100"/>
        </p:scale>
        <p:origin x="-660" y="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943C9-0BDC-4FAD-974F-51CAB2632101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692150"/>
            <a:ext cx="25971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F67AE-5970-4A2C-B1A4-203F1104E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F67AE-5970-4A2C-B1A4-203F1104E1E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140AEC-C824-AD44-A670-44D7C5A0E1FF}" type="datetimeFigureOut">
              <a:rPr lang="en-US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4BAD310-5068-7F44-B5CF-48BFB0CEFA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248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35AA4E-EBDC-BB41-8074-C589B46306AB}" type="datetimeFigureOut">
              <a:rPr lang="en-US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E9E000-CC1D-9D4A-A47A-C7F3E381EC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947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E5AF38-5A95-D644-A53A-6B756BE1F32D}" type="datetimeFigureOut">
              <a:rPr lang="en-US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383268-DA00-C54B-81F4-B41C763F1A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535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6159278-ADC0-1147-85D6-9BF6413510C9}" type="datetimeFigureOut">
              <a:rPr lang="en-US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9465AC-B375-4D48-ACC4-DC6DED64DD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357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DA75FB-D6E4-F948-B74B-B368702B31A1}" type="datetimeFigureOut">
              <a:rPr lang="en-US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FB0946-7FF9-9E4E-B38F-4299290206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848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1D1DC6-498B-CB4B-9E62-765255423BFF}" type="datetimeFigureOut">
              <a:rPr lang="en-US"/>
              <a:pPr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2D9639-2E13-B743-BF52-86474A4ACE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587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9768BB-9444-9944-8204-5E5E8F6B9A15}" type="datetimeFigureOut">
              <a:rPr lang="en-US"/>
              <a:pPr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2E9BB2-B508-2546-8693-511D1ABBFD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32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934A4CE-E0D8-4742-943C-476F65B41F4F}" type="datetimeFigureOut">
              <a:rPr lang="en-US"/>
              <a:pPr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00DE0B-81FC-B743-8A43-E754A6C617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5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316105-BEAE-6E4B-9BD7-FDD3B5694B00}" type="datetimeFigureOut">
              <a:rPr lang="en-US"/>
              <a:pPr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5D0B60-AA9D-F54F-8112-93E9D2F99C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27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BF06D3-4E0E-E04E-BC76-AB1DAF495283}" type="datetimeFigureOut">
              <a:rPr lang="en-US"/>
              <a:pPr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246E93-FF5D-9C47-963A-4BFED93025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624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82F8C4-519E-D14A-9C11-80D24B5B1B9D}" type="datetimeFigureOut">
              <a:rPr lang="en-US"/>
              <a:pPr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D32849-33B2-804F-B9FF-A4480CF248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88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VI_WeeklySeasonal_MN_093016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79" r="1746"/>
          <a:stretch>
            <a:fillRect/>
          </a:stretch>
        </p:blipFill>
        <p:spPr bwMode="auto">
          <a:xfrm>
            <a:off x="0" y="-26988"/>
            <a:ext cx="6858000" cy="917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533400" y="2209800"/>
            <a:ext cx="5867400" cy="592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endParaRPr lang="en-US" sz="1200" b="1" dirty="0" smtClean="0">
              <a:solidFill>
                <a:srgbClr val="0070C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200" b="1" dirty="0" smtClean="0">
                <a:solidFill>
                  <a:srgbClr val="0070C0"/>
                </a:solidFill>
                <a:latin typeface="Avenir Next Regular" charset="0"/>
              </a:rPr>
              <a:t> Chicken Noodle Soup</a:t>
            </a:r>
            <a:endParaRPr lang="en-US" sz="1200" b="1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000" i="1" dirty="0" smtClean="0">
                <a:solidFill>
                  <a:srgbClr val="000000"/>
                </a:solidFill>
                <a:latin typeface="Avenir Next Regular" charset="0"/>
              </a:rPr>
              <a:t>garden vegetables, rotisserie chicken</a:t>
            </a:r>
          </a:p>
          <a:p>
            <a:pPr algn="ctr" eaLnBrk="1" hangingPunct="1"/>
            <a:r>
              <a:rPr lang="en-US" sz="1000" dirty="0" smtClean="0">
                <a:solidFill>
                  <a:srgbClr val="000000"/>
                </a:solidFill>
                <a:latin typeface="Avenir Next Regular" charset="0"/>
              </a:rPr>
              <a:t>9</a:t>
            </a:r>
          </a:p>
          <a:p>
            <a:pPr algn="ctr" eaLnBrk="1" hangingPunct="1"/>
            <a:endParaRPr lang="en-US" sz="900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200" b="1" dirty="0" smtClean="0">
                <a:solidFill>
                  <a:srgbClr val="0070C0"/>
                </a:solidFill>
                <a:latin typeface="Avenir Next Regular"/>
              </a:rPr>
              <a:t>Angry Shrimp Tacos</a:t>
            </a:r>
          </a:p>
          <a:p>
            <a:pPr algn="ctr" eaLnBrk="1" hangingPunct="1"/>
            <a:r>
              <a:rPr lang="en-US" sz="1000" i="1" dirty="0" smtClean="0">
                <a:solidFill>
                  <a:srgbClr val="000000"/>
                </a:solidFill>
                <a:latin typeface="Avenir Next Regular" charset="0"/>
              </a:rPr>
              <a:t>mango salsa, spicy mayo</a:t>
            </a:r>
            <a:endParaRPr lang="en-US" sz="1000" i="1" dirty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000" dirty="0" smtClean="0">
                <a:solidFill>
                  <a:srgbClr val="000000"/>
                </a:solidFill>
                <a:latin typeface="Avenir Next Regular" charset="0"/>
              </a:rPr>
              <a:t>14</a:t>
            </a:r>
          </a:p>
          <a:p>
            <a:pPr algn="ctr" eaLnBrk="1" hangingPunct="1"/>
            <a:endParaRPr lang="en-US" sz="1000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200" b="1" dirty="0" smtClean="0">
                <a:solidFill>
                  <a:srgbClr val="0070C0"/>
                </a:solidFill>
                <a:latin typeface="Avenir Next Regular"/>
              </a:rPr>
              <a:t>Seared Jumbo Prawns</a:t>
            </a:r>
          </a:p>
          <a:p>
            <a:pPr algn="ctr" eaLnBrk="1" hangingPunct="1"/>
            <a:r>
              <a:rPr lang="en-US" sz="1000" i="1" dirty="0" smtClean="0">
                <a:solidFill>
                  <a:srgbClr val="000000"/>
                </a:solidFill>
                <a:latin typeface="Avenir Next Regular" charset="0"/>
              </a:rPr>
              <a:t>chayote purée, pineapple </a:t>
            </a:r>
            <a:r>
              <a:rPr lang="en-US" sz="1000" i="1" dirty="0" err="1" smtClean="0">
                <a:solidFill>
                  <a:srgbClr val="000000"/>
                </a:solidFill>
                <a:latin typeface="Avenir Next Regular" charset="0"/>
              </a:rPr>
              <a:t>sambal</a:t>
            </a:r>
            <a:r>
              <a:rPr lang="en-US" sz="1000" i="1" dirty="0" smtClean="0">
                <a:solidFill>
                  <a:srgbClr val="000000"/>
                </a:solidFill>
                <a:latin typeface="Avenir Next Regular" charset="0"/>
              </a:rPr>
              <a:t>, </a:t>
            </a:r>
            <a:r>
              <a:rPr lang="en-US" sz="1000" i="1" dirty="0" err="1" smtClean="0">
                <a:solidFill>
                  <a:srgbClr val="000000"/>
                </a:solidFill>
                <a:latin typeface="Avenir Next Regular" charset="0"/>
              </a:rPr>
              <a:t>bartlett</a:t>
            </a:r>
            <a:r>
              <a:rPr lang="en-US" sz="1000" i="1" dirty="0" smtClean="0">
                <a:solidFill>
                  <a:srgbClr val="000000"/>
                </a:solidFill>
                <a:latin typeface="Avenir Next Regular" charset="0"/>
              </a:rPr>
              <a:t> pear</a:t>
            </a:r>
          </a:p>
          <a:p>
            <a:pPr algn="ctr" eaLnBrk="1" hangingPunct="1"/>
            <a:r>
              <a:rPr lang="en-US" sz="1000" dirty="0" smtClean="0">
                <a:solidFill>
                  <a:srgbClr val="000000"/>
                </a:solidFill>
                <a:latin typeface="Avenir Next Regular" charset="0"/>
              </a:rPr>
              <a:t>15</a:t>
            </a:r>
          </a:p>
          <a:p>
            <a:pPr algn="ctr" eaLnBrk="1" hangingPunct="1"/>
            <a:endParaRPr lang="en-US" sz="1000" dirty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900" dirty="0" smtClean="0">
                <a:solidFill>
                  <a:srgbClr val="000000"/>
                </a:solidFill>
                <a:latin typeface="Avenir Next Regular" charset="0"/>
                <a:sym typeface="Wingdings"/>
              </a:rPr>
              <a:t></a:t>
            </a:r>
            <a:endParaRPr lang="en-US" sz="900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endParaRPr lang="en-US" sz="900" dirty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200" b="1" dirty="0" smtClean="0">
                <a:solidFill>
                  <a:srgbClr val="0070C0"/>
                </a:solidFill>
                <a:latin typeface="Avenir Next Regular" charset="0"/>
              </a:rPr>
              <a:t>Lobster </a:t>
            </a:r>
            <a:r>
              <a:rPr lang="en-US" sz="1200" b="1" dirty="0" err="1" smtClean="0">
                <a:solidFill>
                  <a:srgbClr val="0070C0"/>
                </a:solidFill>
                <a:latin typeface="Avenir Next Regular" charset="0"/>
              </a:rPr>
              <a:t>Foie</a:t>
            </a:r>
            <a:r>
              <a:rPr lang="en-US" sz="1200" b="1" dirty="0" smtClean="0">
                <a:solidFill>
                  <a:srgbClr val="0070C0"/>
                </a:solidFill>
                <a:latin typeface="Avenir Next Regular" charset="0"/>
              </a:rPr>
              <a:t> Gras </a:t>
            </a:r>
            <a:r>
              <a:rPr lang="en-US" sz="1200" b="1" dirty="0" err="1" smtClean="0">
                <a:solidFill>
                  <a:srgbClr val="0070C0"/>
                </a:solidFill>
                <a:latin typeface="Avenir Next Regular" charset="0"/>
              </a:rPr>
              <a:t>Agnolotti</a:t>
            </a:r>
            <a:endParaRPr lang="en-US" sz="1200" b="1" dirty="0" smtClean="0">
              <a:solidFill>
                <a:srgbClr val="0070C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000" i="1" dirty="0" smtClean="0">
                <a:solidFill>
                  <a:srgbClr val="000000"/>
                </a:solidFill>
                <a:latin typeface="Avenir Next Regular" charset="0"/>
              </a:rPr>
              <a:t>wild mushrooms, </a:t>
            </a:r>
            <a:r>
              <a:rPr lang="en-US" sz="1000" i="1" dirty="0" err="1" smtClean="0">
                <a:solidFill>
                  <a:srgbClr val="000000"/>
                </a:solidFill>
                <a:latin typeface="Avenir Next Regular" charset="0"/>
              </a:rPr>
              <a:t>perigord</a:t>
            </a:r>
            <a:r>
              <a:rPr lang="en-US" sz="1000" i="1" dirty="0" smtClean="0">
                <a:solidFill>
                  <a:srgbClr val="000000"/>
                </a:solidFill>
                <a:latin typeface="Avenir Next Regular" charset="0"/>
              </a:rPr>
              <a:t> black truffle, saffron-brown butter emulsion</a:t>
            </a:r>
            <a:endParaRPr lang="en-US" sz="1000" i="1" dirty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000" dirty="0" smtClean="0">
                <a:solidFill>
                  <a:srgbClr val="000000"/>
                </a:solidFill>
                <a:latin typeface="Avenir Next Regular" charset="0"/>
              </a:rPr>
              <a:t>27</a:t>
            </a:r>
            <a:endParaRPr lang="en-US" sz="1000" dirty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endParaRPr lang="en-US" sz="1000" b="1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000" b="1" dirty="0" smtClean="0">
                <a:solidFill>
                  <a:srgbClr val="000000"/>
                </a:solidFill>
                <a:latin typeface="Avenir Next Regular" charset="0"/>
              </a:rPr>
              <a:t>     </a:t>
            </a:r>
            <a:r>
              <a:rPr lang="en-US" sz="1200" b="1" dirty="0" smtClean="0">
                <a:solidFill>
                  <a:srgbClr val="0070C0"/>
                </a:solidFill>
                <a:latin typeface="Avenir Next Regular" charset="0"/>
              </a:rPr>
              <a:t>Wild </a:t>
            </a:r>
            <a:r>
              <a:rPr lang="en-US" sz="1200" b="1" dirty="0" smtClean="0">
                <a:solidFill>
                  <a:srgbClr val="0070C0"/>
                </a:solidFill>
                <a:latin typeface="Avenir Next Regular" charset="0"/>
              </a:rPr>
              <a:t>Coho Salmon</a:t>
            </a:r>
            <a:r>
              <a:rPr lang="en-US" sz="1100" b="1" dirty="0" smtClean="0">
                <a:solidFill>
                  <a:srgbClr val="000000"/>
                </a:solidFill>
                <a:latin typeface="Avenir Next Regular" charset="0"/>
              </a:rPr>
              <a:t>	</a:t>
            </a:r>
          </a:p>
          <a:p>
            <a:pPr algn="ctr" eaLnBrk="1" hangingPunct="1"/>
            <a:r>
              <a:rPr lang="en-US" sz="1000" i="1" dirty="0" err="1" smtClean="0">
                <a:solidFill>
                  <a:srgbClr val="000000"/>
                </a:solidFill>
                <a:latin typeface="Avenir Next Regular" charset="0"/>
              </a:rPr>
              <a:t>chakalaka</a:t>
            </a:r>
            <a:r>
              <a:rPr lang="en-US" sz="1000" i="1" dirty="0" smtClean="0">
                <a:solidFill>
                  <a:srgbClr val="000000"/>
                </a:solidFill>
                <a:latin typeface="Avenir Next Regular" charset="0"/>
              </a:rPr>
              <a:t>, white bean “stew”, sugar snap peas, bouillabaisse consommé </a:t>
            </a:r>
          </a:p>
          <a:p>
            <a:pPr algn="ctr" eaLnBrk="1" hangingPunct="1"/>
            <a:r>
              <a:rPr lang="en-US" sz="1000" dirty="0" smtClean="0">
                <a:solidFill>
                  <a:srgbClr val="000000"/>
                </a:solidFill>
                <a:latin typeface="Avenir Next Regular" charset="0"/>
              </a:rPr>
              <a:t>30</a:t>
            </a:r>
            <a:endParaRPr lang="en-US" sz="1000" dirty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endParaRPr lang="en-US" sz="900" b="1" dirty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200" b="1" dirty="0" smtClean="0">
                <a:solidFill>
                  <a:srgbClr val="0070C0"/>
                </a:solidFill>
                <a:latin typeface="Avenir Next Regular" charset="0"/>
              </a:rPr>
              <a:t>Milk Fed Veal Chop</a:t>
            </a:r>
            <a:endParaRPr lang="en-US" sz="1200" dirty="0">
              <a:solidFill>
                <a:srgbClr val="0070C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000" i="1" dirty="0" smtClean="0">
                <a:solidFill>
                  <a:srgbClr val="000000"/>
                </a:solidFill>
                <a:latin typeface="Avenir Next Regular" charset="0"/>
              </a:rPr>
              <a:t>smoked gouda-bacon cauliflower purée, sautéed flat leaf spinach, </a:t>
            </a:r>
          </a:p>
          <a:p>
            <a:pPr algn="ctr" eaLnBrk="1" hangingPunct="1"/>
            <a:r>
              <a:rPr lang="en-US" sz="1000" i="1" dirty="0" smtClean="0">
                <a:solidFill>
                  <a:srgbClr val="000000"/>
                </a:solidFill>
                <a:latin typeface="Avenir Next Regular" charset="0"/>
              </a:rPr>
              <a:t>black truffle-</a:t>
            </a:r>
            <a:r>
              <a:rPr lang="en-US" sz="1000" i="1" dirty="0" err="1" smtClean="0">
                <a:solidFill>
                  <a:srgbClr val="000000"/>
                </a:solidFill>
                <a:latin typeface="Avenir Next Regular" charset="0"/>
              </a:rPr>
              <a:t>foie</a:t>
            </a:r>
            <a:r>
              <a:rPr lang="en-US" sz="1000" i="1" dirty="0" smtClean="0">
                <a:solidFill>
                  <a:srgbClr val="000000"/>
                </a:solidFill>
                <a:latin typeface="Avenir Next Regular" charset="0"/>
              </a:rPr>
              <a:t> </a:t>
            </a:r>
            <a:r>
              <a:rPr lang="en-US" sz="1000" i="1" dirty="0" err="1" smtClean="0">
                <a:solidFill>
                  <a:srgbClr val="000000"/>
                </a:solidFill>
                <a:latin typeface="Avenir Next Regular" charset="0"/>
              </a:rPr>
              <a:t>gras</a:t>
            </a:r>
            <a:r>
              <a:rPr lang="en-US" sz="1000" i="1" dirty="0" smtClean="0">
                <a:solidFill>
                  <a:srgbClr val="000000"/>
                </a:solidFill>
                <a:latin typeface="Avenir Next Regular" charset="0"/>
              </a:rPr>
              <a:t> butter</a:t>
            </a:r>
          </a:p>
          <a:p>
            <a:pPr algn="ctr" eaLnBrk="1" hangingPunct="1"/>
            <a:r>
              <a:rPr lang="en-US" sz="1000" dirty="0" smtClean="0">
                <a:solidFill>
                  <a:srgbClr val="000000"/>
                </a:solidFill>
                <a:latin typeface="Avenir Next Regular" charset="0"/>
              </a:rPr>
              <a:t>40</a:t>
            </a:r>
          </a:p>
          <a:p>
            <a:pPr algn="ctr" eaLnBrk="1" hangingPunct="1"/>
            <a:endParaRPr lang="en-US" sz="1000" dirty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900" dirty="0" smtClean="0">
                <a:solidFill>
                  <a:srgbClr val="000000"/>
                </a:solidFill>
                <a:latin typeface="Avenir Next Regular" charset="0"/>
                <a:sym typeface="Wingdings"/>
              </a:rPr>
              <a:t></a:t>
            </a:r>
            <a:endParaRPr lang="en-US" sz="900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endParaRPr lang="en-US" sz="900" dirty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200" b="1" i="1" dirty="0" err="1" smtClean="0">
                <a:solidFill>
                  <a:srgbClr val="0070C0"/>
                </a:solidFill>
                <a:latin typeface="Avenir Next Regular" charset="0"/>
              </a:rPr>
              <a:t>Nutella</a:t>
            </a:r>
            <a:r>
              <a:rPr lang="en-US" sz="1200" b="1" i="1" dirty="0" smtClean="0">
                <a:solidFill>
                  <a:srgbClr val="0070C0"/>
                </a:solidFill>
                <a:latin typeface="Avenir Next Regular" charset="0"/>
              </a:rPr>
              <a:t>-Mocha Parfait</a:t>
            </a:r>
            <a:endParaRPr lang="en-US" sz="1000" i="1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1000" i="1" dirty="0" smtClean="0">
                <a:solidFill>
                  <a:srgbClr val="000000"/>
                </a:solidFill>
                <a:latin typeface="Avenir Next Regular" charset="0"/>
              </a:rPr>
              <a:t>hazelnut praline</a:t>
            </a:r>
          </a:p>
          <a:p>
            <a:pPr algn="ctr" eaLnBrk="1" hangingPunct="1"/>
            <a:r>
              <a:rPr lang="en-US" sz="1000" dirty="0" smtClean="0">
                <a:solidFill>
                  <a:srgbClr val="000000"/>
                </a:solidFill>
                <a:latin typeface="Avenir Next Regular" charset="0"/>
              </a:rPr>
              <a:t>9</a:t>
            </a:r>
          </a:p>
          <a:p>
            <a:pPr algn="ctr" eaLnBrk="1" hangingPunct="1"/>
            <a:endParaRPr lang="en-US" sz="900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endParaRPr lang="en-US" sz="900" dirty="0" smtClean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r>
              <a:rPr lang="en-US" sz="900" dirty="0" smtClean="0">
                <a:solidFill>
                  <a:srgbClr val="000000"/>
                </a:solidFill>
                <a:latin typeface="Avenir Next Regular" charset="0"/>
              </a:rPr>
              <a:t>*</a:t>
            </a:r>
            <a:r>
              <a:rPr lang="en-US" sz="900" dirty="0">
                <a:solidFill>
                  <a:srgbClr val="000000"/>
                </a:solidFill>
                <a:latin typeface="Avenir Next Regular" charset="0"/>
              </a:rPr>
              <a:t>Sample menu, subject to change</a:t>
            </a:r>
          </a:p>
          <a:p>
            <a:pPr algn="ctr" eaLnBrk="1" hangingPunct="1"/>
            <a:endParaRPr lang="en-US" sz="600" dirty="0">
              <a:solidFill>
                <a:srgbClr val="000000"/>
              </a:solidFill>
              <a:latin typeface="Avenir Next Regular" charset="0"/>
            </a:endParaRPr>
          </a:p>
          <a:p>
            <a:pPr algn="ctr" eaLnBrk="1" hangingPunct="1"/>
            <a:endParaRPr lang="en-US" sz="600" i="1" dirty="0">
              <a:solidFill>
                <a:srgbClr val="000000"/>
              </a:solidFill>
              <a:latin typeface="Arial Narrow" charset="0"/>
            </a:endParaRP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4159250" y="12890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81000"/>
            <a:ext cx="6172200" cy="1524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1600200"/>
            <a:ext cx="480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>
                <a:solidFill>
                  <a:schemeClr val="bg1"/>
                </a:solidFill>
                <a:latin typeface="Avenir Next Regular" charset="0"/>
              </a:rPr>
              <a:t>Each Week Chef </a:t>
            </a:r>
            <a:r>
              <a:rPr lang="en-US" sz="1100" i="1" dirty="0" err="1" smtClean="0">
                <a:solidFill>
                  <a:schemeClr val="bg1"/>
                </a:solidFill>
                <a:latin typeface="Avenir Next Regular" charset="0"/>
              </a:rPr>
              <a:t>Muzio</a:t>
            </a:r>
            <a:r>
              <a:rPr lang="en-US" sz="1100" i="1" dirty="0" smtClean="0">
                <a:solidFill>
                  <a:schemeClr val="bg1"/>
                </a:solidFill>
                <a:latin typeface="Avenir Next Regular" charset="0"/>
              </a:rPr>
              <a:t> Presents 7 Additional Items To His Dinner Menu.</a:t>
            </a:r>
          </a:p>
          <a:p>
            <a:pPr algn="ctr"/>
            <a:r>
              <a:rPr lang="en-US" sz="1100" i="1" dirty="0" smtClean="0">
                <a:solidFill>
                  <a:schemeClr val="bg1"/>
                </a:solidFill>
                <a:latin typeface="Avenir Next Regular" charset="0"/>
              </a:rPr>
              <a:t>These Are Seasonal Creations Highlighting Fresh &amp; Local Ingredients.</a:t>
            </a:r>
            <a:endParaRPr lang="en-US" sz="11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3982</TotalTime>
  <Words>75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League Baseball World Series 2015</dc:title>
  <dc:creator>lorrie</dc:creator>
  <cp:lastModifiedBy>Admin</cp:lastModifiedBy>
  <cp:revision>128</cp:revision>
  <cp:lastPrinted>2016-04-07T13:14:35Z</cp:lastPrinted>
  <dcterms:created xsi:type="dcterms:W3CDTF">2015-10-15T15:25:53Z</dcterms:created>
  <dcterms:modified xsi:type="dcterms:W3CDTF">2017-03-28T23:19:43Z</dcterms:modified>
</cp:coreProperties>
</file>