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2EA4"/>
    <a:srgbClr val="322EA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8" autoAdjust="0"/>
  </p:normalViewPr>
  <p:slideViewPr>
    <p:cSldViewPr>
      <p:cViewPr>
        <p:scale>
          <a:sx n="100" d="100"/>
          <a:sy n="100" d="100"/>
        </p:scale>
        <p:origin x="-684" y="2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21E943C9-0BDC-4FAD-974F-51CAB2632101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7" y="4387850"/>
            <a:ext cx="5559425" cy="4156075"/>
          </a:xfrm>
          <a:prstGeom prst="rect">
            <a:avLst/>
          </a:prstGeom>
        </p:spPr>
        <p:txBody>
          <a:bodyPr vert="horz" lIns="91432" tIns="45715" rIns="91432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C3CF67AE-5970-4A2C-B1A4-203F1104E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F67AE-5970-4A2C-B1A4-203F1104E1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140AEC-C824-AD44-A670-44D7C5A0E1FF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BAD310-5068-7F44-B5CF-48BFB0CE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48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35AA4E-EBDC-BB41-8074-C589B46306AB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E9E000-CC1D-9D4A-A47A-C7F3E381E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947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E5AF38-5A95-D644-A53A-6B756BE1F32D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383268-DA00-C54B-81F4-B41C763F1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35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159278-ADC0-1147-85D6-9BF6413510C9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9465AC-B375-4D48-ACC4-DC6DED64D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5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DA75FB-D6E4-F948-B74B-B368702B31A1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FB0946-7FF9-9E4E-B38F-429929020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848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1D1DC6-498B-CB4B-9E62-765255423BFF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D9639-2E13-B743-BF52-86474A4AC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58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9768BB-9444-9944-8204-5E5E8F6B9A15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2E9BB2-B508-2546-8693-511D1ABBF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32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34A4CE-E0D8-4742-943C-476F65B41F4F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00DE0B-81FC-B743-8A43-E754A6C61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5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316105-BEAE-6E4B-9BD7-FDD3B5694B00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5D0B60-AA9D-F54F-8112-93E9D2F99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2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BF06D3-4E0E-E04E-BC76-AB1DAF495283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246E93-FF5D-9C47-963A-4BFED93025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62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2F8C4-519E-D14A-9C11-80D24B5B1B9D}" type="datetimeFigureOut">
              <a:rPr lang="en-US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D32849-33B2-804F-B9FF-A4480CF24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8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VI_WeeklySeasonal_MN_093016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79" r="1746"/>
          <a:stretch>
            <a:fillRect/>
          </a:stretch>
        </p:blipFill>
        <p:spPr bwMode="auto">
          <a:xfrm>
            <a:off x="0" y="-26988"/>
            <a:ext cx="68580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2209800"/>
            <a:ext cx="5867400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endParaRPr lang="en-US" sz="1200" b="1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endParaRPr lang="en-US" sz="1200" b="1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600" b="1" dirty="0" err="1" smtClean="0">
                <a:solidFill>
                  <a:srgbClr val="0070C0"/>
                </a:solidFill>
                <a:latin typeface="Avenir Next Regular" charset="0"/>
              </a:rPr>
              <a:t>Ahi</a:t>
            </a:r>
            <a:r>
              <a:rPr lang="en-US" sz="1600" b="1" dirty="0" smtClean="0">
                <a:solidFill>
                  <a:srgbClr val="0070C0"/>
                </a:solidFill>
                <a:latin typeface="Avenir Next Regular" charset="0"/>
              </a:rPr>
              <a:t> Tuna Tacos</a:t>
            </a:r>
            <a:endParaRPr lang="en-US" sz="1600" b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s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picy mayo, scallions, guacamole </a:t>
            </a:r>
            <a:endParaRPr lang="en-US" sz="1200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dirty="0" smtClean="0">
                <a:solidFill>
                  <a:srgbClr val="000000"/>
                </a:solidFill>
                <a:latin typeface="Avenir Next Regular" charset="0"/>
              </a:rPr>
              <a:t>15</a:t>
            </a:r>
            <a:endParaRPr lang="en-US" sz="12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600" dirty="0" smtClean="0">
                <a:solidFill>
                  <a:srgbClr val="000000"/>
                </a:solidFill>
                <a:latin typeface="Avenir Next Regular" charset="0"/>
                <a:sym typeface="Wingdings"/>
              </a:rPr>
              <a:t></a:t>
            </a:r>
            <a:endParaRPr lang="en-US" sz="16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rgbClr val="0070C0"/>
                </a:solidFill>
                <a:latin typeface="Avenir Next Regular" charset="0"/>
              </a:rPr>
              <a:t>22 oz. Porterhouse Steak</a:t>
            </a:r>
            <a:endParaRPr lang="en-US" sz="1600" b="1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s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ea salt baked potato, butter poached asparagus,</a:t>
            </a:r>
          </a:p>
          <a:p>
            <a:pPr algn="ctr" eaLnBrk="1" hangingPunct="1"/>
            <a:r>
              <a:rPr lang="en-US" sz="1200" i="1" dirty="0" err="1" smtClean="0">
                <a:solidFill>
                  <a:srgbClr val="000000"/>
                </a:solidFill>
                <a:latin typeface="Avenir Next Regular" charset="0"/>
              </a:rPr>
              <a:t>foie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 </a:t>
            </a:r>
            <a:r>
              <a:rPr lang="en-US" sz="1200" i="1" dirty="0" err="1" smtClean="0">
                <a:solidFill>
                  <a:srgbClr val="000000"/>
                </a:solidFill>
                <a:latin typeface="Avenir Next Regular" charset="0"/>
              </a:rPr>
              <a:t>gras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-black truffle butter</a:t>
            </a:r>
            <a:endParaRPr lang="en-US" sz="1200" i="1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dirty="0" smtClean="0">
                <a:solidFill>
                  <a:srgbClr val="000000"/>
                </a:solidFill>
                <a:latin typeface="Avenir Next Regular" charset="0"/>
              </a:rPr>
              <a:t>42</a:t>
            </a:r>
            <a:endParaRPr lang="en-US" sz="12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b="1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b="1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rgbClr val="0070C0"/>
                </a:solidFill>
                <a:latin typeface="Avenir Next Regular" charset="0"/>
              </a:rPr>
              <a:t>Local Caught Swordfish</a:t>
            </a:r>
            <a:endParaRPr lang="en-US" sz="1600" b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shrimp and saffron risotto, sweet eggplant </a:t>
            </a:r>
            <a:r>
              <a:rPr lang="en-US" sz="1200" i="1" dirty="0" err="1" smtClean="0">
                <a:solidFill>
                  <a:srgbClr val="000000"/>
                </a:solidFill>
                <a:latin typeface="Avenir Next Regular" charset="0"/>
              </a:rPr>
              <a:t>caponata</a:t>
            </a:r>
            <a:endParaRPr lang="en-US" sz="1200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dirty="0" smtClean="0">
                <a:solidFill>
                  <a:srgbClr val="000000"/>
                </a:solidFill>
                <a:latin typeface="Avenir Next Regular" charset="0"/>
              </a:rPr>
              <a:t>2</a:t>
            </a:r>
            <a:r>
              <a:rPr lang="en-US" sz="1200" dirty="0" smtClean="0">
                <a:solidFill>
                  <a:srgbClr val="000000"/>
                </a:solidFill>
                <a:latin typeface="Avenir Next Regular" charset="0"/>
              </a:rPr>
              <a:t>9</a:t>
            </a:r>
            <a:endParaRPr lang="en-US" sz="12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b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600" b="1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rgbClr val="0070C0"/>
                </a:solidFill>
                <a:latin typeface="Avenir Next Regular" charset="0"/>
              </a:rPr>
              <a:t>Filet Mignon Pasta</a:t>
            </a:r>
            <a:endParaRPr lang="en-US" sz="1600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t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ender filet mignon, penne pasta, caramelized </a:t>
            </a:r>
            <a:r>
              <a:rPr lang="en-US" sz="1200" i="1" dirty="0" err="1" smtClean="0">
                <a:solidFill>
                  <a:srgbClr val="000000"/>
                </a:solidFill>
                <a:latin typeface="Avenir Next Regular" charset="0"/>
              </a:rPr>
              <a:t>vidalia</a:t>
            </a:r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 onions, </a:t>
            </a:r>
          </a:p>
          <a:p>
            <a:pPr algn="ctr" eaLnBrk="1" hangingPunct="1"/>
            <a:r>
              <a:rPr lang="en-US" sz="1200" i="1" dirty="0" smtClean="0">
                <a:solidFill>
                  <a:srgbClr val="000000"/>
                </a:solidFill>
                <a:latin typeface="Avenir Next Regular" charset="0"/>
              </a:rPr>
              <a:t>spinach, mushrooms, porcini cream</a:t>
            </a:r>
            <a:endParaRPr lang="en-US" sz="1200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dirty="0" smtClean="0">
                <a:solidFill>
                  <a:srgbClr val="000000"/>
                </a:solidFill>
                <a:latin typeface="Avenir Next Regular" charset="0"/>
              </a:rPr>
              <a:t>29</a:t>
            </a:r>
            <a:endParaRPr lang="en-US" sz="12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0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0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900" dirty="0" smtClean="0">
                <a:solidFill>
                  <a:srgbClr val="000000"/>
                </a:solidFill>
                <a:latin typeface="Avenir Next Regular" charset="0"/>
              </a:rPr>
              <a:t>*</a:t>
            </a:r>
            <a:r>
              <a:rPr lang="en-US" sz="900" dirty="0">
                <a:solidFill>
                  <a:srgbClr val="000000"/>
                </a:solidFill>
                <a:latin typeface="Avenir Next Regular" charset="0"/>
              </a:rPr>
              <a:t>Sample menu, subject to change</a:t>
            </a:r>
          </a:p>
          <a:p>
            <a:pPr algn="ctr" eaLnBrk="1" hangingPunct="1"/>
            <a:endParaRPr lang="en-US" sz="6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600" i="1" dirty="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159250" y="12890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61722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600200"/>
            <a:ext cx="48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Each Week Chef </a:t>
            </a:r>
            <a:r>
              <a:rPr lang="en-US" sz="1100" i="1" dirty="0" err="1" smtClean="0">
                <a:solidFill>
                  <a:schemeClr val="bg1"/>
                </a:solidFill>
                <a:latin typeface="Avenir Next Regular" charset="0"/>
              </a:rPr>
              <a:t>Muzio</a:t>
            </a:r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 Presents Additional Items To His Dinner Menu.</a:t>
            </a:r>
          </a:p>
          <a:p>
            <a:pPr algn="ctr"/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These Are Seasonal Creations Highlighting Fresh &amp; Local Ingredients.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93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League Baseball World Series 2015</dc:title>
  <dc:creator>lorrie</dc:creator>
  <cp:lastModifiedBy>Admin</cp:lastModifiedBy>
  <cp:revision>151</cp:revision>
  <cp:lastPrinted>2016-04-07T13:14:35Z</cp:lastPrinted>
  <dcterms:created xsi:type="dcterms:W3CDTF">2015-10-15T15:25:53Z</dcterms:created>
  <dcterms:modified xsi:type="dcterms:W3CDTF">2017-06-21T19:07:46Z</dcterms:modified>
</cp:coreProperties>
</file>